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8" r:id="rId2"/>
  </p:sldIdLst>
  <p:sldSz cx="6858000" cy="9906000" type="A4"/>
  <p:notesSz cx="6797675" cy="9926638"/>
  <p:defaultTextStyle>
    <a:defPPr>
      <a:defRPr lang="ja-JP"/>
    </a:defPPr>
    <a:lvl1pPr marL="0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53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07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887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13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ECFF"/>
    <a:srgbClr val="FF9933"/>
    <a:srgbClr val="FF3300"/>
    <a:srgbClr val="FFFF99"/>
    <a:srgbClr val="640000"/>
    <a:srgbClr val="FFCC66"/>
    <a:srgbClr val="FFFFCC"/>
    <a:srgbClr val="FFCC00"/>
    <a:srgbClr val="110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濃色スタイル 1 - アクセント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6220" autoAdjust="0"/>
  </p:normalViewPr>
  <p:slideViewPr>
    <p:cSldViewPr snapToGrid="0">
      <p:cViewPr varScale="1">
        <p:scale>
          <a:sx n="78" d="100"/>
          <a:sy n="78" d="100"/>
        </p:scale>
        <p:origin x="426" y="10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8056"/>
          </a:xfrm>
          <a:prstGeom prst="rect">
            <a:avLst/>
          </a:prstGeom>
        </p:spPr>
        <p:txBody>
          <a:bodyPr vert="horz" lIns="91398" tIns="45700" rIns="91398" bIns="457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9" y="0"/>
            <a:ext cx="2945659" cy="498056"/>
          </a:xfrm>
          <a:prstGeom prst="rect">
            <a:avLst/>
          </a:prstGeom>
        </p:spPr>
        <p:txBody>
          <a:bodyPr vert="horz" lIns="91398" tIns="45700" rIns="91398" bIns="45700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39838"/>
            <a:ext cx="23209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8" tIns="45700" rIns="91398" bIns="4570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398" tIns="45700" rIns="91398" bIns="4570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28587"/>
            <a:ext cx="2945659" cy="498055"/>
          </a:xfrm>
          <a:prstGeom prst="rect">
            <a:avLst/>
          </a:prstGeom>
        </p:spPr>
        <p:txBody>
          <a:bodyPr vert="horz" lIns="91398" tIns="45700" rIns="91398" bIns="457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9" y="9428587"/>
            <a:ext cx="2945659" cy="498055"/>
          </a:xfrm>
          <a:prstGeom prst="rect">
            <a:avLst/>
          </a:prstGeom>
        </p:spPr>
        <p:txBody>
          <a:bodyPr vert="horz" lIns="91398" tIns="45700" rIns="91398" bIns="45700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53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07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887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013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pattFill prst="narVert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88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2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67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0" indent="-171442" algn="l" defTabSz="68576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3" indent="-171442" algn="l" defTabSz="68576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7" indent="-171442" algn="l" defTabSz="68576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61" indent="-171442" algn="l" defTabSz="68576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45" indent="-171442" algn="l" defTabSz="68576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9" indent="-171442" algn="l" defTabSz="68576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13" indent="-171442" algn="l" defTabSz="68576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7" algn="l" defTabSz="68576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1" algn="l" defTabSz="68576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6" algn="l" defTabSz="68576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9" algn="l" defTabSz="68576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03" algn="l" defTabSz="68576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7" algn="l" defTabSz="68576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70" algn="l" defTabSz="68576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100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593470" y="2746356"/>
            <a:ext cx="56710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令和６年度</a:t>
            </a:r>
            <a:endParaRPr kumimoji="0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0" lang="en-US" altLang="ja-JP" sz="5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0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スマートものづくりエキスパート育成スクール　</a:t>
            </a:r>
            <a:endParaRPr kumimoji="0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0" lang="en-US" altLang="ja-JP" sz="5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0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受講</a:t>
            </a:r>
            <a:r>
              <a:rPr kumimoji="0" lang="ja-JP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申込書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034050" y="2411104"/>
            <a:ext cx="3490127" cy="309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0" lang="ja-JP" altLang="en-US" sz="141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申込日：令和 ６ 年　　　月　　　日</a:t>
            </a:r>
            <a:endParaRPr kumimoji="0" lang="ja-JP" altLang="ja-JP" sz="141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727119"/>
              </p:ext>
            </p:extLst>
          </p:nvPr>
        </p:nvGraphicFramePr>
        <p:xfrm>
          <a:off x="390257" y="3992559"/>
          <a:ext cx="6133920" cy="38535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76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92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9441">
                  <a:extLst>
                    <a:ext uri="{9D8B030D-6E8A-4147-A177-3AD203B41FA5}">
                      <a16:colId xmlns:a16="http://schemas.microsoft.com/office/drawing/2014/main" val="1109132053"/>
                    </a:ext>
                  </a:extLst>
                </a:gridCol>
                <a:gridCol w="18473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6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会社名</a:t>
                      </a: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等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3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住所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〒</a:t>
                      </a:r>
                      <a:endParaRPr lang="en-US" alt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鳥取県　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0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代表者名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役職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氏名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88">
                <a:tc rowSpan="3">
                  <a:txBody>
                    <a:bodyPr/>
                    <a:lstStyle/>
                    <a:p>
                      <a:pPr algn="ctr">
                        <a:lnSpc>
                          <a:spcPct val="87000"/>
                        </a:lnSpc>
                        <a:spcAft>
                          <a:spcPts val="0"/>
                        </a:spcAft>
                      </a:pPr>
                      <a:r>
                        <a:rPr lang="ja-JP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担当者</a:t>
                      </a:r>
                    </a:p>
                    <a:p>
                      <a:pPr algn="ctr">
                        <a:lnSpc>
                          <a:spcPct val="87000"/>
                        </a:lnSpc>
                        <a:spcAft>
                          <a:spcPts val="0"/>
                        </a:spcAft>
                      </a:pPr>
                      <a:r>
                        <a:rPr lang="ja-JP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連絡先</a:t>
                      </a: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役職</a:t>
                      </a: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氏名</a:t>
                      </a: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7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8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TEL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FAX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7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4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E-mail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14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受講</a:t>
                      </a:r>
                      <a:r>
                        <a:rPr lang="ja-JP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者</a:t>
                      </a: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所属・役職</a:t>
                      </a: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氏名</a:t>
                      </a:r>
                      <a:endParaRPr kumimoji="1" lang="ja-JP" altLang="en-US" dirty="0"/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氏名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7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E-mail</a:t>
                      </a:r>
                      <a:endParaRPr lang="ja-JP" alt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6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フリガナ</a:t>
                      </a:r>
                      <a:r>
                        <a:rPr lang="en-US" sz="6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63503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フリガナ</a:t>
                      </a: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6350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6350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67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6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フリガナ</a:t>
                      </a:r>
                      <a:r>
                        <a:rPr lang="en-US" sz="6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63503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フリガナ</a:t>
                      </a: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6350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6350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67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6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フリガナ</a:t>
                      </a:r>
                      <a:r>
                        <a:rPr lang="en-US" sz="6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63503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フリガナ</a:t>
                      </a: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6350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6350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4" name="テキスト ボックス 10"/>
          <p:cNvSpPr txBox="1"/>
          <p:nvPr/>
        </p:nvSpPr>
        <p:spPr>
          <a:xfrm>
            <a:off x="390256" y="262122"/>
            <a:ext cx="6305550" cy="519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87000"/>
              </a:lnSpc>
            </a:pPr>
            <a:r>
              <a:rPr lang="en-US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受講希望の方は当機構ウェブサイトよりお申し込みいただくか、この申込書をファックスしてお申し込みください。</a:t>
            </a:r>
            <a:endParaRPr lang="en-US" altLang="ja-JP" sz="900" dirty="0">
              <a:solidFill>
                <a:srgbClr val="000000"/>
              </a:solidFill>
              <a:latin typeface="ＭＳ Ｐゴシック" panose="020B060007020508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ct val="87000"/>
              </a:lnSpc>
            </a:pPr>
            <a:r>
              <a:rPr lang="en-US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記載された個人情報は当機構で適切に管理し、本スクールの受付以外の目的には使用いたしません。</a:t>
            </a:r>
            <a:endParaRPr lang="ja-JP" altLang="en-US" sz="9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ct val="87000"/>
              </a:lnSpc>
            </a:pPr>
            <a:r>
              <a:rPr lang="en-US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当該情報は法令に定める場合を除き、第三者に提供することはありません。</a:t>
            </a:r>
            <a:endParaRPr lang="ja-JP" altLang="en-US" sz="9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345789" y="8346758"/>
            <a:ext cx="2268679" cy="742781"/>
          </a:xfrm>
          <a:prstGeom prst="rect">
            <a:avLst/>
          </a:prstGeom>
          <a:noFill/>
          <a:ln w="6350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80649" tIns="40325" rIns="80649" bIns="4032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公益財団法人鳥取県産業振興機構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zh-TW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zh-TW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68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en-US" altLang="zh-TW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1112</a:t>
            </a:r>
          </a:p>
          <a:p>
            <a:r>
              <a:rPr lang="zh-TW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鳥取市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若葉台南七丁目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 0857-52-3012</a:t>
            </a:r>
            <a:endParaRPr lang="en-US" altLang="zh-TW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フローチャート : 代替処理 49"/>
          <p:cNvSpPr/>
          <p:nvPr/>
        </p:nvSpPr>
        <p:spPr>
          <a:xfrm>
            <a:off x="390257" y="746650"/>
            <a:ext cx="6077487" cy="1554978"/>
          </a:xfrm>
          <a:prstGeom prst="roundRect">
            <a:avLst>
              <a:gd name="adj" fmla="val 6294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</a:t>
            </a:r>
            <a:r>
              <a:rPr lang="en-US" altLang="ja-JP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込</a:t>
            </a:r>
            <a:r>
              <a:rPr lang="en-US" altLang="ja-JP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Ｆ</a:t>
            </a:r>
            <a:r>
              <a:rPr lang="en-US" altLang="ja-JP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Ａ</a:t>
            </a:r>
            <a:r>
              <a:rPr lang="en-US" altLang="ja-JP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Ｘ</a:t>
            </a:r>
            <a:r>
              <a:rPr lang="en-US" altLang="ja-JP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</a:t>
            </a:r>
            <a:r>
              <a:rPr lang="en-US" altLang="ja-JP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</a:t>
            </a:r>
            <a:endParaRPr lang="en-US" altLang="ja-JP" sz="2205" b="1" u="sng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０８５７－５２－６６７３</a:t>
            </a:r>
            <a:endParaRPr lang="en-US" altLang="ja-JP" sz="2205" b="1" u="sng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ja-JP" altLang="en-US" sz="441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34977"/>
            <a:r>
              <a:rPr lang="ja-JP" altLang="en-US" sz="1411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 込 先／（公財）鳥取県産業振興機構 総務企画部　　 </a:t>
            </a:r>
            <a:endParaRPr lang="en-US" altLang="ja-JP" sz="1411" b="1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34977"/>
            <a:r>
              <a:rPr lang="ja-JP" altLang="en-US" sz="1411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  担当：保本・三村　</a:t>
            </a:r>
            <a:r>
              <a:rPr lang="en-US" sz="1411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 0857-52-3012</a:t>
            </a:r>
            <a:endParaRPr lang="ja-JP" altLang="en-US" sz="1411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34977"/>
            <a:r>
              <a:rPr lang="ja-JP" altLang="en-US" sz="1411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申込期限／</a:t>
            </a:r>
            <a:r>
              <a:rPr lang="en-US" altLang="ja-JP" sz="1411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11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令和６年５月１６日（木）</a:t>
            </a:r>
            <a:endParaRPr lang="ja-JP" altLang="en-US" sz="1411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557" y="8397727"/>
            <a:ext cx="1825661" cy="127487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810FB4-2C35-1777-E868-26DCB715B205}"/>
              </a:ext>
            </a:extLst>
          </p:cNvPr>
          <p:cNvSpPr txBox="1"/>
          <p:nvPr/>
        </p:nvSpPr>
        <p:spPr>
          <a:xfrm>
            <a:off x="1018143" y="8332980"/>
            <a:ext cx="1252208" cy="81018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87000"/>
              </a:lnSpc>
            </a:pPr>
            <a:endParaRPr lang="en-US" altLang="ja-JP" sz="441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申込期限</a:t>
            </a:r>
            <a:endParaRPr lang="en-US" altLang="ja-JP" sz="1100" kern="1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1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1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1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</a:t>
            </a:r>
            <a:r>
              <a:rPr lang="ja-JP" altLang="en-US" sz="11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lang="en-US" altLang="ja-JP" sz="11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1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木</a:t>
            </a:r>
            <a:r>
              <a:rPr lang="en-US" altLang="ja-JP" sz="11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9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まで</a:t>
            </a:r>
            <a:endParaRPr lang="en-US" altLang="ja-JP" sz="900" kern="1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9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QR</a:t>
            </a:r>
            <a:r>
              <a:rPr lang="ja-JP" altLang="en-US" sz="9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コードのリンク先</a:t>
            </a:r>
            <a:endParaRPr lang="en-US" altLang="ja-JP" sz="900" kern="1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から申込みできます</a:t>
            </a:r>
            <a:endParaRPr lang="en-US" altLang="ja-JP" sz="900" kern="1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角丸四角形 41">
            <a:extLst>
              <a:ext uri="{FF2B5EF4-FFF2-40B4-BE49-F238E27FC236}">
                <a16:creationId xmlns:a16="http://schemas.microsoft.com/office/drawing/2014/main" id="{99047326-0921-9367-A79F-A144FEA6FC3D}"/>
              </a:ext>
            </a:extLst>
          </p:cNvPr>
          <p:cNvSpPr/>
          <p:nvPr/>
        </p:nvSpPr>
        <p:spPr>
          <a:xfrm>
            <a:off x="404717" y="8094961"/>
            <a:ext cx="1389978" cy="179533"/>
          </a:xfrm>
          <a:prstGeom prst="roundRect">
            <a:avLst>
              <a:gd name="adj" fmla="val 9395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36000" rIns="54000" bIns="0" rtlCol="0" anchor="ctr" anchorCtr="0"/>
          <a:lstStyle/>
          <a:p>
            <a:pPr algn="ctr"/>
            <a:r>
              <a:rPr lang="ja-JP" altLang="en-US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申込フォーム</a:t>
            </a:r>
            <a:endParaRPr lang="en-US" altLang="ja-JP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88DD4B0-2420-7B60-1D5F-AFEB7CC4469C}"/>
              </a:ext>
            </a:extLst>
          </p:cNvPr>
          <p:cNvSpPr txBox="1"/>
          <p:nvPr/>
        </p:nvSpPr>
        <p:spPr>
          <a:xfrm>
            <a:off x="2843009" y="8117893"/>
            <a:ext cx="13743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鳥取県産業振興機構</a:t>
            </a:r>
          </a:p>
        </p:txBody>
      </p:sp>
      <p:sp>
        <p:nvSpPr>
          <p:cNvPr id="21" name="角丸四角形 41">
            <a:extLst>
              <a:ext uri="{FF2B5EF4-FFF2-40B4-BE49-F238E27FC236}">
                <a16:creationId xmlns:a16="http://schemas.microsoft.com/office/drawing/2014/main" id="{4DD85E2F-A48A-7436-4DBF-595B6BA64E32}"/>
              </a:ext>
            </a:extLst>
          </p:cNvPr>
          <p:cNvSpPr/>
          <p:nvPr/>
        </p:nvSpPr>
        <p:spPr>
          <a:xfrm>
            <a:off x="2335108" y="8094961"/>
            <a:ext cx="535896" cy="179533"/>
          </a:xfrm>
          <a:prstGeom prst="roundRect">
            <a:avLst>
              <a:gd name="adj" fmla="val 9395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36000" rIns="54000" bIns="0" rtlCol="0" anchor="ctr" anchorCtr="0"/>
          <a:lstStyle/>
          <a:p>
            <a:pPr algn="ctr"/>
            <a:r>
              <a:rPr lang="ja-JP" altLang="en-US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会場</a:t>
            </a:r>
            <a:endParaRPr lang="en-US" altLang="ja-JP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角丸四角形 41">
            <a:extLst>
              <a:ext uri="{FF2B5EF4-FFF2-40B4-BE49-F238E27FC236}">
                <a16:creationId xmlns:a16="http://schemas.microsoft.com/office/drawing/2014/main" id="{4692B7F7-E728-473A-D884-53F628DC5626}"/>
              </a:ext>
            </a:extLst>
          </p:cNvPr>
          <p:cNvSpPr/>
          <p:nvPr/>
        </p:nvSpPr>
        <p:spPr>
          <a:xfrm>
            <a:off x="4415127" y="8094980"/>
            <a:ext cx="1389978" cy="179533"/>
          </a:xfrm>
          <a:prstGeom prst="roundRect">
            <a:avLst>
              <a:gd name="adj" fmla="val 9395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36000" rIns="54000" bIns="0" rtlCol="0" anchor="ctr" anchorCtr="0"/>
          <a:lstStyle/>
          <a:p>
            <a:pPr algn="ctr"/>
            <a:r>
              <a:rPr lang="ja-JP" altLang="en-US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お問い合わせ先</a:t>
            </a:r>
            <a:endParaRPr lang="en-US" altLang="ja-JP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12AE3A3-691F-160D-E212-E33E68CF41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49" y="8387957"/>
            <a:ext cx="571580" cy="57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261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207</Words>
  <Application>Microsoft Office PowerPoint</Application>
  <PresentationFormat>A4 210 x 297 mm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2014-07-29T05:44:25Z</dcterms:created>
  <dcterms:modified xsi:type="dcterms:W3CDTF">2024-04-10T06:09:07Z</dcterms:modified>
</cp:coreProperties>
</file>