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8" r:id="rId2"/>
  </p:sldIdLst>
  <p:sldSz cx="6858000" cy="9906000" type="A4"/>
  <p:notesSz cx="6797675" cy="9926638"/>
  <p:defaultTextStyle>
    <a:defPPr>
      <a:defRPr lang="ja-JP"/>
    </a:defPPr>
    <a:lvl1pPr marL="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  <a:srgbClr val="FF9933"/>
    <a:srgbClr val="FF3300"/>
    <a:srgbClr val="FFFF99"/>
    <a:srgbClr val="640000"/>
    <a:srgbClr val="FFCC66"/>
    <a:srgbClr val="FFFFCC"/>
    <a:srgbClr val="FFCC00"/>
    <a:srgbClr val="110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6220" autoAdjust="0"/>
  </p:normalViewPr>
  <p:slideViewPr>
    <p:cSldViewPr snapToGrid="0">
      <p:cViewPr varScale="1">
        <p:scale>
          <a:sx n="75" d="100"/>
          <a:sy n="75" d="100"/>
        </p:scale>
        <p:origin x="804" y="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056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9" y="0"/>
            <a:ext cx="2945659" cy="498056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39838"/>
            <a:ext cx="23209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700" rIns="91398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98" tIns="45700" rIns="91398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587"/>
            <a:ext cx="2945659" cy="498055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9" y="9428587"/>
            <a:ext cx="2945659" cy="498055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88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2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6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0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3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7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61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45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9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13" indent="-171442" algn="l" defTabSz="68576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7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1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6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9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03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7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70" algn="l" defTabSz="68576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10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593470" y="2746356"/>
            <a:ext cx="56710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20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令和５年度</a:t>
            </a:r>
            <a:endParaRPr kumimoji="0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0"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スマートものづくりエキスパート育成スクール　</a:t>
            </a:r>
            <a:endParaRPr kumimoji="0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0"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</a:t>
            </a:r>
            <a:r>
              <a:rPr kumimoji="0" lang="ja-JP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申込書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34050" y="2411104"/>
            <a:ext cx="3490127" cy="309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0" lang="ja-JP" altLang="en-US" sz="141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申込日：令和 ５ 年　　　月　　　日</a:t>
            </a:r>
            <a:endParaRPr kumimoji="0" lang="ja-JP" altLang="ja-JP" sz="141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68422"/>
              </p:ext>
            </p:extLst>
          </p:nvPr>
        </p:nvGraphicFramePr>
        <p:xfrm>
          <a:off x="531479" y="3992559"/>
          <a:ext cx="5992697" cy="38535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0475">
                  <a:extLst>
                    <a:ext uri="{9D8B030D-6E8A-4147-A177-3AD203B41FA5}">
                      <a16:colId xmlns:a16="http://schemas.microsoft.com/office/drawing/2014/main" val="1109132053"/>
                    </a:ext>
                  </a:extLst>
                </a:gridCol>
                <a:gridCol w="1804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6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</a:t>
                      </a: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等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住所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</a:t>
                      </a:r>
                      <a:endParaRPr lang="en-US" alt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鳥取県　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代表者名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役職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88">
                <a:tc rowSpan="3">
                  <a:txBody>
                    <a:bodyPr/>
                    <a:lstStyle/>
                    <a:p>
                      <a:pPr algn="ctr">
                        <a:lnSpc>
                          <a:spcPct val="87000"/>
                        </a:lnSpc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担当者</a:t>
                      </a:r>
                    </a:p>
                    <a:p>
                      <a:pPr algn="ctr">
                        <a:lnSpc>
                          <a:spcPct val="87000"/>
                        </a:lnSpc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役職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7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8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7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4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4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受講</a:t>
                      </a: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者</a:t>
                      </a: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所属・役職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kumimoji="1" lang="ja-JP" altLang="en-US" dirty="0"/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lang="ja-JP" alt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6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709" marR="46709" marT="6350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テキスト ボックス 10"/>
          <p:cNvSpPr txBox="1"/>
          <p:nvPr/>
        </p:nvSpPr>
        <p:spPr>
          <a:xfrm>
            <a:off x="390256" y="262122"/>
            <a:ext cx="6305550" cy="519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87000"/>
              </a:lnSpc>
            </a:pP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受講希望の方は当機構ウェブサイトよりお申し込みいただくか、この申込書をファックスしてお申し込みください。</a:t>
            </a:r>
            <a:endParaRPr lang="en-US" altLang="ja-JP" sz="900" dirty="0">
              <a:solidFill>
                <a:srgbClr val="000000"/>
              </a:solidFill>
              <a:latin typeface="ＭＳ Ｐゴシック" panose="020B060007020508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ct val="87000"/>
              </a:lnSpc>
            </a:pP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記載された個人情報は当機構で適切に管理し、本スクールの受付以外の目的には使用いたしません。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ct val="87000"/>
              </a:lnSpc>
            </a:pP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当該情報は法令に定める場合を除き、第三者に提供することはありません。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25978" y="8043108"/>
            <a:ext cx="3298199" cy="151024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80649" tIns="40325" rIns="80649" bIns="403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｜お問い合わせ先</a:t>
            </a:r>
            <a:endParaRPr lang="en-US" altLang="ja-JP" sz="141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1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公益財団法人 鳥取県産業振興機構</a:t>
            </a:r>
            <a:endParaRPr lang="en-US" altLang="ja-JP" sz="141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68</a:t>
            </a:r>
            <a:r>
              <a:rPr lang="en-US" altLang="ja-JP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en-US" altLang="zh-TW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en-US" altLang="ja-JP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1112</a:t>
            </a:r>
          </a:p>
          <a:p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鳥取市</a:t>
            </a:r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若葉台南七丁目</a:t>
            </a:r>
            <a:r>
              <a:rPr lang="en-US" altLang="ja-JP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endParaRPr lang="en-US" altLang="ja-JP" sz="141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1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0857-52-3012</a:t>
            </a:r>
            <a:endParaRPr lang="en-US" altLang="zh-TW" sz="141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フローチャート : 代替処理 49"/>
          <p:cNvSpPr/>
          <p:nvPr/>
        </p:nvSpPr>
        <p:spPr>
          <a:xfrm>
            <a:off x="475047" y="746650"/>
            <a:ext cx="5992697" cy="1554978"/>
          </a:xfrm>
          <a:prstGeom prst="roundRect">
            <a:avLst>
              <a:gd name="adj" fmla="val 6294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込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Ｘ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endParaRPr lang="en-US" altLang="ja-JP" sz="2205" b="1" u="sng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5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０８５７－５２－６６７３</a:t>
            </a:r>
            <a:endParaRPr lang="en-US" altLang="ja-JP" sz="2205" b="1" u="sng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44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4977"/>
            <a:r>
              <a:rPr lang="ja-JP" alt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 込 先／（公財）鳥取県産業振興機構 総務企画部　　 </a:t>
            </a:r>
            <a:endParaRPr lang="en-US" altLang="ja-JP" sz="1411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4977"/>
            <a:r>
              <a:rPr lang="ja-JP" alt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担当：保本・三村　</a:t>
            </a:r>
            <a:r>
              <a:rPr 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0857-52-3012</a:t>
            </a:r>
            <a:endParaRPr lang="ja-JP" altLang="en-US" sz="141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4977"/>
            <a:r>
              <a:rPr lang="ja-JP" altLang="en-US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申込期限／</a:t>
            </a:r>
            <a:r>
              <a:rPr lang="en-US" altLang="ja-JP" sz="1411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11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令和５年５月２４日（水）</a:t>
            </a:r>
            <a:endParaRPr lang="ja-JP" altLang="en-US" sz="141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82417" y="8043108"/>
            <a:ext cx="2184713" cy="1525613"/>
            <a:chOff x="2200726" y="8724692"/>
            <a:chExt cx="2477020" cy="1729734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0726" y="8724692"/>
              <a:ext cx="2477020" cy="172973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5" name="角丸四角形 14"/>
            <p:cNvSpPr/>
            <p:nvPr/>
          </p:nvSpPr>
          <p:spPr>
            <a:xfrm>
              <a:off x="2200726" y="8728465"/>
              <a:ext cx="545910" cy="296477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会場</a:t>
              </a:r>
              <a:endParaRPr lang="en-US" altLang="ja-JP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826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188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2014-07-29T05:44:25Z</dcterms:created>
  <dcterms:modified xsi:type="dcterms:W3CDTF">2023-04-17T05:57:24Z</dcterms:modified>
</cp:coreProperties>
</file>